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sldIdLst>
    <p:sldId id="33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4" r:id="rId10"/>
    <p:sldId id="263" r:id="rId11"/>
    <p:sldId id="285" r:id="rId12"/>
    <p:sldId id="270" r:id="rId13"/>
    <p:sldId id="271" r:id="rId14"/>
    <p:sldId id="336" r:id="rId15"/>
    <p:sldId id="272" r:id="rId16"/>
    <p:sldId id="328" r:id="rId17"/>
    <p:sldId id="329" r:id="rId18"/>
    <p:sldId id="330" r:id="rId19"/>
    <p:sldId id="331" r:id="rId20"/>
    <p:sldId id="332" r:id="rId21"/>
    <p:sldId id="333" r:id="rId22"/>
    <p:sldId id="273" r:id="rId23"/>
    <p:sldId id="274" r:id="rId24"/>
    <p:sldId id="275" r:id="rId25"/>
    <p:sldId id="287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4" r:id="rId42"/>
    <p:sldId id="302" r:id="rId43"/>
    <p:sldId id="303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264" r:id="rId66"/>
    <p:sldId id="265" r:id="rId67"/>
    <p:sldId id="266" r:id="rId68"/>
    <p:sldId id="267" r:id="rId69"/>
    <p:sldId id="268" r:id="rId70"/>
    <p:sldId id="269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326" r:id="rId80"/>
    <p:sldId id="32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7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05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668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00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721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805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894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18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58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7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15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5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3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54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80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27305-DE2E-45E8-88D3-5C8EC0F05062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C0833B-D18F-4E16-8DCA-67EBD92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91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939D7A-DE38-4B0B-AEAF-343C270B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highlight>
                  <a:srgbClr val="FFFF00"/>
                </a:highlight>
              </a:rPr>
              <a:t>Agenda</a:t>
            </a:r>
            <a:endParaRPr lang="en-IN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68B694-E176-406D-8C7E-7C8F8B821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Docker Fundamentals and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B6C3A5-94E8-4F4E-B495-014B7CEB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D70E1-9FDA-47FE-BCFE-060F1D5E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Docker In a Nutshell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0794641-2CFC-453C-9DE8-D0B1BB0A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399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6C46017-D32D-4380-817E-A501669E2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681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05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838988-C4E7-47E6-95B2-1AACD690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30" r="6662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2846ABDC-7C50-4EA2-ABE6-780B71640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07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EA8031-5BEA-43EA-B836-E0BEE67B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267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769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209404C-C00A-4310-B952-9A7FC0780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9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05189DB-DD18-4E08-AD9C-3198C68E5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797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EE302DD-BAFE-4C3C-A9C4-48B2D779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536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DA280D1-78DF-4485-B11D-75DF7766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884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D51503F-7A7F-418C-A93B-5488290F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24897B-FA64-4869-8453-D5E3B8A1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F33091A-7910-449B-A64E-5F7B14885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90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49B9EDF-84FE-448B-9BB8-D16E8B504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159589"/>
            <a:ext cx="8596312" cy="18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D105CAF-29C6-40AA-AC0A-980092EC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8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6E0192E-4A35-470E-AA8C-D56EC1BDE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6" r="21289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1DFDC31-4611-44C3-8BF4-48D63247D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04" r="4440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29816AD-1B2A-4E07-984C-14E0069DA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721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2097C09-38FD-4A37-B990-8CEE0D69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10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D6306C-ED4F-4AAE-B4A5-EEA6AFAD72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EC5361D-F897-4856-B945-0455A365E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08C0C5-2268-42B5-B3C8-4D0899E05F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41ACBDB-38F8-4B34-8183-BD95B4E55A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E00DB52-3455-4E2F-867B-A6D0516E17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9E914C83-E0D8-4953-92D5-169D28CB4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45A1666-CCD9-48EE-BA22-203DC7B34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4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3512E083-F550-46AF-8490-767ECFD00C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17E044C-1413-427C-A1DE-807DEB897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178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3CE642C-BED8-45BB-ABE3-269F4AF9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118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D6306C-ED4F-4AAE-B4A5-EEA6AFAD72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EC5361D-F897-4856-B945-0455A365E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508C0C5-2268-42B5-B3C8-4D0899E05F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41ACBDB-38F8-4B34-8183-BD95B4E55A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E00DB52-3455-4E2F-867B-A6D0516E17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9E914C83-E0D8-4953-92D5-169D28CB4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DDA0E78-DC43-43CB-90C6-DD8C94050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81" r="1" b="1005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3512E083-F550-46AF-8490-767ECFD00C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4FA4E651-C3D8-4DB8-A026-E8531C6AFA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B7FD523-7176-4FD2-81E9-B94CB0C4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" r="2033" b="1"/>
          <a:stretch/>
        </p:blipFill>
        <p:spPr>
          <a:xfrm>
            <a:off x="20" y="2"/>
            <a:ext cx="12191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6AB866B-0C76-4DF1-854E-CEE594B5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72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C291E11-7653-4C6D-8477-727462EF0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9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1CE489E-57FE-4BAF-AA8D-077C9893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5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8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8C23199-C76A-4A67-8672-9B1A2179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10CC433-E85A-4126-AA4C-9192B9872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99B70C5-5F4A-44CC-80DC-A0BE38F1A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9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014BA0D-1073-4DBF-9395-4753F9485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0D6F4FE-EADA-4E18-8E64-5594DEBA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7408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EA78285-3D12-4C89-AEF1-DB6A77408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0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7E7D1DF-9E5D-493C-AC6E-9159AABC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895600"/>
            <a:ext cx="5886450" cy="106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6B3B0-0259-46AC-B9ED-13DDC227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</p:spPr>
        <p:txBody>
          <a:bodyPr/>
          <a:lstStyle/>
          <a:p>
            <a:r>
              <a:rPr lang="en-US"/>
              <a:t>Problems before Docker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7D5DE3F-0221-479A-8DE9-230AAB26D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386693-7776-4E26-BD6F-733392B6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996"/>
            <a:ext cx="12192000" cy="4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30E65D5-A034-4DAC-A66A-F7523B9E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" r="1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218C968-A8C6-40CF-B4D5-F531078F4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9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9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7D7B8D-EF99-4CA1-AB1E-4C0C047409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19DB4DD-50AE-4989-850D-10C27512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7" r="7166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254D376-7060-4491-9779-FC35E62F3F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CF5BCB-5D84-4768-8A47-6B169198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CD3D90-ABAA-4503-AC18-72C35D56B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54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B13FBEC-C8A3-4A97-B8BC-FC4D4A24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69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4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EA7A3E5-F076-4FDD-8BA9-DB90FDBD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39" y="1850945"/>
            <a:ext cx="9462498" cy="8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B602611-F907-49FD-A110-D2260C31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88" b="42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B970E69-0CC3-4ED5-AAC3-EBB32AA2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044" y="3901281"/>
            <a:ext cx="4933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84B4881-9D5E-4F4E-BE2B-5ACE91982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166786"/>
            <a:ext cx="8596312" cy="18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BA82795-4325-4DA8-B586-ED2310F5D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79" r="12149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A27B6C-9635-4820-AC54-1CB625CC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Problems before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A6BCB05-8ECC-43EE-85AE-04373BB8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12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4688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768FF9C-182C-42CB-BCD7-21927BD5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9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6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4F1295C-B0EB-4D9D-8D04-56FC5869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03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E846BC9-B9E6-4C8E-9749-A675EC367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78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B1A9B80-0038-49C1-A3D9-811A117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5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4883D9E-A208-4306-B7F0-666C999ED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6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1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6594CCD-D4C3-4B1A-8C6D-34798B32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4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6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2C9F35B-D0F9-4B10-8B24-93794380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87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B946C20-BBEA-4D3E-895D-C20AEDA99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894" y="3772694"/>
            <a:ext cx="54512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35D61A1-8484-4749-8AD0-A3455E075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xmlns="" id="{1447903E-2B66-479D-959B-F2EBB2CC90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05F35B7-0AD5-4825-A04D-0C87539EA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956594" y="3420269"/>
            <a:ext cx="6038850" cy="13620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424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C1C6BBDC-1667-4D9E-AD69-7118AF70C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7487CD-1223-4775-B951-51FF2A1B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Problems before 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6DA62C-2D7F-4A14-9B52-E070B1643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1236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467B5F1-2F93-4AAE-BD22-41FCB712D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1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C157BEC-D1B2-4F9F-8463-D00B3D5E4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9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FE3B4F1-9085-4AF8-B5AE-F9269E339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1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6D464EE-B842-4D43-AAB3-EC0F1207F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5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75F4FE4-2336-4516-9D1A-D2FDE3B84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4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8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9028E-6EB9-468C-9B6E-BA7374D4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Docker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6C3CEBC-E235-4775-BB32-7DD6A2950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0967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99B330-FD83-4CE4-A596-2077E31B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Docker Case-Study Indiana University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8B8ED2E-DC07-430B-AB6C-48684C56C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60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59B943-EAA2-486F-B960-19A361F9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Docker Case-Study Indiana University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9DBE89A-134C-46BA-95F3-1C1656579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7" r="1" b="138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9309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F19B2-EEF1-4200-BD4F-C55E7DF0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Docker Case-Study Indiana University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A225A51-366A-47CB-A675-D43927DF0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2535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1B1E848-D17B-4CEF-8033-D1DAEF161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1050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3BB8E0-BA5C-4545-B640-76E5DA33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How Docker Solves these problems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21C9075-DB5F-49C2-AE80-F28F0BB5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8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AB48D7B-E573-46DA-B649-347965D7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67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901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0D024F0-47DC-4E3A-B062-C28051CF3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2" b="1434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0B2919B-6E35-460F-BA92-486985A7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314DC03-05FC-4285-9D52-50AE7ABF6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0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3884813-4B5B-4C87-A7F9-BA0A6467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75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2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433CB42-7141-47F2-AB38-C194E001C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3DE6407-B101-4D69-8393-A32B66E89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9" r="10045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EF029B8-B41A-4FA2-9CBD-E4E256F34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0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F1EA19F-3A5A-40EC-975D-EBB3098C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96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1A8CA90-F7F1-4A46-9B6F-B9D057BB7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2" b="1531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35B57C-71D5-4751-9A07-F6C486B2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What is Docker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51E525E-5140-4753-BDBC-AB9D0831A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399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imeline&#10;&#10;Description automatically generated">
            <a:extLst>
              <a:ext uri="{FF2B5EF4-FFF2-40B4-BE49-F238E27FC236}">
                <a16:creationId xmlns:a16="http://schemas.microsoft.com/office/drawing/2014/main" xmlns="" id="{7450E735-C422-480F-B727-C16B0940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28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1CDFDFA-6716-4682-91BE-36A4AEC7F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42</Words>
  <Application>Microsoft Office PowerPoint</Application>
  <PresentationFormat>Widescreen</PresentationFormat>
  <Paragraphs>13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Trebuchet MS</vt:lpstr>
      <vt:lpstr>Wingdings 3</vt:lpstr>
      <vt:lpstr>Facet</vt:lpstr>
      <vt:lpstr>Agenda</vt:lpstr>
      <vt:lpstr>PowerPoint Presentation</vt:lpstr>
      <vt:lpstr>PowerPoint Presentation</vt:lpstr>
      <vt:lpstr>Problems before Docker</vt:lpstr>
      <vt:lpstr>Problems before Docker</vt:lpstr>
      <vt:lpstr>Problems before  Docker</vt:lpstr>
      <vt:lpstr>How Docker Solves these problems</vt:lpstr>
      <vt:lpstr>What is Docker ?</vt:lpstr>
      <vt:lpstr>PowerPoint Presentation</vt:lpstr>
      <vt:lpstr>Docker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Example</vt:lpstr>
      <vt:lpstr>Docker Case-Study Indiana University</vt:lpstr>
      <vt:lpstr>Docker Case-Study Indiana University</vt:lpstr>
      <vt:lpstr>Docker Case-Study Indiana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jagdish modi</dc:creator>
  <cp:lastModifiedBy>Jagdish Modi</cp:lastModifiedBy>
  <cp:revision>3</cp:revision>
  <dcterms:created xsi:type="dcterms:W3CDTF">2020-11-08T11:10:46Z</dcterms:created>
  <dcterms:modified xsi:type="dcterms:W3CDTF">2021-09-01T10:12:38Z</dcterms:modified>
</cp:coreProperties>
</file>